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58" r:id="rId4"/>
    <p:sldId id="260" r:id="rId5"/>
    <p:sldId id="261" r:id="rId6"/>
    <p:sldId id="262" r:id="rId7"/>
    <p:sldId id="263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BA491B-321F-B2C2-E275-53479B621F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2B088AD-130C-7BDE-8DD5-4E532F272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61F3AD0-0C00-6663-C594-0B4D7C18A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E308-42F2-4F5D-BE36-10EB5D947FDA}" type="datetimeFigureOut">
              <a:rPr lang="it-IT" smtClean="0"/>
              <a:t>23/03/2024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4C331AA-C7AB-4821-DB6F-A08EB2BE2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B320F45-A9D8-3151-E048-C5FFCF581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5FE0-8A4C-47B8-A577-01044CE62C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972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212720-1AAB-005D-3C48-D2FF7B6C3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0A41AF2-F640-FA27-1662-40F303B862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C93C2F9-9162-4B59-0CED-1F640F292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E308-42F2-4F5D-BE36-10EB5D947FDA}" type="datetimeFigureOut">
              <a:rPr lang="it-IT" smtClean="0"/>
              <a:t>23/03/2024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536579-DA3C-82D1-01BE-B4A65C15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D18D03-2C53-E8D5-9491-78DF24309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5FE0-8A4C-47B8-A577-01044CE62C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395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FE94DDA-7039-E4D9-7DBC-C34CD1B00C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012095F-8478-3152-D065-CB9A62903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4B6446-C0AB-F88A-82DD-7454DED56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E308-42F2-4F5D-BE36-10EB5D947FDA}" type="datetimeFigureOut">
              <a:rPr lang="it-IT" smtClean="0"/>
              <a:t>23/03/2024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C8CB7B-32A6-206F-8535-C1CB337C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09A2473-9B9A-FF15-E581-DA4EA3A23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5FE0-8A4C-47B8-A577-01044CE62C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788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8C0122-FC55-4F00-FDB2-8FFCFCEB2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6607F95-670E-9E1E-E229-4E02BB35D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42250E-8A69-1D6F-52E0-F5F9204F7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E308-42F2-4F5D-BE36-10EB5D947FDA}" type="datetimeFigureOut">
              <a:rPr lang="it-IT" smtClean="0"/>
              <a:t>23/03/2024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4BD129-18D2-78C6-433F-3580A7EA2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B377570-4DC7-EC66-5D04-42D62E0CA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5FE0-8A4C-47B8-A577-01044CE62C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3590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26D4E78-9F5A-8313-B7C7-FD5FC80F4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EEE3BB5-730F-0305-A32A-7680690C37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B2251C8-1609-1A01-6431-0ADE2DBF4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E308-42F2-4F5D-BE36-10EB5D947FDA}" type="datetimeFigureOut">
              <a:rPr lang="it-IT" smtClean="0"/>
              <a:t>23/03/2024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117C95-4372-6C83-6186-1DB83822E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8FDF84-7A1E-7A7F-D56B-4AD309103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5FE0-8A4C-47B8-A577-01044CE62C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902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CE9DB8-A867-F693-52C6-F7B6BAB46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BAE6F77-0AF1-55AF-9C43-2050497176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8C09D4F-16B4-968A-5307-DABB31CD4F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634D4E7-E944-33D1-2FA9-2DBD4D16D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E308-42F2-4F5D-BE36-10EB5D947FDA}" type="datetimeFigureOut">
              <a:rPr lang="it-IT" smtClean="0"/>
              <a:t>23/03/2024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5519163-FBBC-474E-399E-85A7AA011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B983334-522D-4E23-47BE-F4DBE12C4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5FE0-8A4C-47B8-A577-01044CE62C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8681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9A326A-14EF-4F36-BDB8-441FED66B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EC9C736-3283-5542-9188-70AF754527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9614294-11B7-E24D-9803-FBFCC7D14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3D5814C-399E-C58A-AB6B-3AA0A09AB8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2B32ADF-A1D3-3C1D-E28F-D50E61E07F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C8E6735-7758-F35B-2607-EF6CD32E0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E308-42F2-4F5D-BE36-10EB5D947FDA}" type="datetimeFigureOut">
              <a:rPr lang="it-IT" smtClean="0"/>
              <a:t>23/03/2024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F7499F63-83FC-D004-503C-A0A0433EC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794EE7B-DDB6-AEFB-9D12-9E14C3DA9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5FE0-8A4C-47B8-A577-01044CE62C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5971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3A9C01-3CD1-223C-0ABF-961F7A66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B9E7136-7684-95EA-2D80-03A2698E2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E308-42F2-4F5D-BE36-10EB5D947FDA}" type="datetimeFigureOut">
              <a:rPr lang="it-IT" smtClean="0"/>
              <a:t>23/03/2024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0A17C3F-2264-01F5-6D3F-ABBB331A2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A348CE3-F30A-706F-C41A-08E6AF8A9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5FE0-8A4C-47B8-A577-01044CE62C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079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909DF42-53EE-5882-8498-1CA91D652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E308-42F2-4F5D-BE36-10EB5D947FDA}" type="datetimeFigureOut">
              <a:rPr lang="it-IT" smtClean="0"/>
              <a:t>23/03/2024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586B913-537B-DF2A-DC3F-28787ADA7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028B172-77B9-E6B6-6595-8BC9252FE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5FE0-8A4C-47B8-A577-01044CE62C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9072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9AA1FB-07A8-1847-A216-296454AEF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8436B9D-077B-622D-D083-90CAAA1E6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F03D545-A072-BB30-900A-F317663C9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07161C0-CD80-178B-C73C-282854DA0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E308-42F2-4F5D-BE36-10EB5D947FDA}" type="datetimeFigureOut">
              <a:rPr lang="it-IT" smtClean="0"/>
              <a:t>23/03/2024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39026C7-714D-1652-5405-01475627F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118BB5F-6BD7-EE47-962A-689D38FB4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5FE0-8A4C-47B8-A577-01044CE62C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581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49295C-0465-E047-78B6-A1D399B5D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9F21F7F-8A66-CE5D-CC8C-FBBEDD7080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E0F6D0D-9491-2173-F076-5F4696086D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D4E03B1-7782-0B34-BF16-A6787EF7C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DE308-42F2-4F5D-BE36-10EB5D947FDA}" type="datetimeFigureOut">
              <a:rPr lang="it-IT" smtClean="0"/>
              <a:t>23/03/2024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A3C2CD2-2EB1-4014-856D-62C8F29B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56256B2-5692-35E6-ED57-8D52A671C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45FE0-8A4C-47B8-A577-01044CE62C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2001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3B42F445-9662-8AEC-E15E-3259E54EF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39DD70E-36EE-E97A-17E4-37C8641E2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8086CA4-5203-CABA-FC5F-7C7D9AA737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DE308-42F2-4F5D-BE36-10EB5D947FDA}" type="datetimeFigureOut">
              <a:rPr lang="it-IT" smtClean="0"/>
              <a:t>23/03/2024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91AD70-AA3B-DDBE-C4B5-DF5DF4522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4676D4C-8D05-8BEC-8310-0BF56FD98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B45FE0-8A4C-47B8-A577-01044CE62C3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95712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iviaggideirospi.com/2013/08/giro-delle-malghe-val-di-fiemme.html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hyperlink" Target="https://austria-forum.org/af/Geography/Europe/Italy/Pictures/Bolzano/Bolzano_-_Historic_Centre_3" TargetMode="External"/><Relationship Id="rId7" Type="http://schemas.openxmlformats.org/officeDocument/2006/relationships/hyperlink" Target="https://pxhere.com/bg/photo/184880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g"/><Relationship Id="rId5" Type="http://schemas.openxmlformats.org/officeDocument/2006/relationships/hyperlink" Target="https://it.wikipedia.org/wiki/Bressanone" TargetMode="External"/><Relationship Id="rId4" Type="http://schemas.openxmlformats.org/officeDocument/2006/relationships/image" Target="../media/image7.jpg"/><Relationship Id="rId9" Type="http://schemas.openxmlformats.org/officeDocument/2006/relationships/hyperlink" Target="https://austria-forum.org/af/Geography/Europe/Italy/Pictures/Seiser_Alm/Brixen_-_Cathedral_1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kist.com/free-photo-slzun" TargetMode="External"/><Relationship Id="rId7" Type="http://schemas.openxmlformats.org/officeDocument/2006/relationships/hyperlink" Target="https://www.flickr.com/photos/gengish/4827538923/in/pool-digital_artists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jpg"/><Relationship Id="rId5" Type="http://schemas.openxmlformats.org/officeDocument/2006/relationships/hyperlink" Target="https://vacanzainmontagna.blogspot.com/2009/09/parco-naturale-paneveggio-pale-di-san_02.html" TargetMode="Externa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Duomo_di_Bressanone" TargetMode="External"/><Relationship Id="rId7" Type="http://schemas.openxmlformats.org/officeDocument/2006/relationships/hyperlink" Target="https://www.architetturaecosostenibile.it/green-life/curiosita-ecosostenibili/arrampicata-sportiva-pareti-906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jpg"/><Relationship Id="rId5" Type="http://schemas.openxmlformats.org/officeDocument/2006/relationships/hyperlink" Target="https://www.flickr.com/photos/turismomarche/7829832072/" TargetMode="Externa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hyperlink" Target="https://www.flickr.com/photos/albe86/2901972269/" TargetMode="External"/><Relationship Id="rId7" Type="http://schemas.openxmlformats.org/officeDocument/2006/relationships/hyperlink" Target="https://ionarts.blogspot.com/2010/08/pictures-from-salzburg-festival-1-6.html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jpg"/><Relationship Id="rId5" Type="http://schemas.openxmlformats.org/officeDocument/2006/relationships/hyperlink" Target="https://commons.wikimedia.org/wiki/File:Mozart_and_Linley_1770.jpg" TargetMode="External"/><Relationship Id="rId4" Type="http://schemas.openxmlformats.org/officeDocument/2006/relationships/image" Target="../media/image17.jp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troscaminos.es/blog-viajes/viajar-ninos/cicloturismo-viajar-ninos-bicicleta/" TargetMode="External"/><Relationship Id="rId7" Type="http://schemas.openxmlformats.org/officeDocument/2006/relationships/hyperlink" Target="https://www.liveinvenice.it/110-ciclabili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jpg"/><Relationship Id="rId5" Type="http://schemas.openxmlformats.org/officeDocument/2006/relationships/hyperlink" Target="https://www.wired.it/economia/business/2019/04/16/bolzano-energia-rinnovabile/" TargetMode="External"/><Relationship Id="rId4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3D4A51C4-0840-166E-FD07-200EA8909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83" y="376642"/>
            <a:ext cx="10521098" cy="1734964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FF00"/>
                </a:solidFill>
                <a:latin typeface="+mn-lt"/>
              </a:rPr>
              <a:t> </a:t>
            </a:r>
            <a:br>
              <a:rPr lang="it-IT" dirty="0">
                <a:solidFill>
                  <a:srgbClr val="FFFF00"/>
                </a:solidFill>
                <a:latin typeface="+mn-lt"/>
              </a:rPr>
            </a:br>
            <a:br>
              <a:rPr lang="it-IT" dirty="0">
                <a:solidFill>
                  <a:srgbClr val="FFFF00"/>
                </a:solidFill>
                <a:latin typeface="+mn-lt"/>
              </a:rPr>
            </a:br>
            <a:br>
              <a:rPr lang="it-IT" dirty="0">
                <a:solidFill>
                  <a:srgbClr val="FFFF00"/>
                </a:solidFill>
                <a:latin typeface="+mn-lt"/>
              </a:rPr>
            </a:br>
            <a:r>
              <a:rPr lang="it-IT" sz="3600" dirty="0">
                <a:solidFill>
                  <a:srgbClr val="FFFF00"/>
                </a:solidFill>
                <a:latin typeface="+mn-lt"/>
              </a:rPr>
              <a:t>ITALY  JULY 19th – JULY 30th  2024</a:t>
            </a:r>
            <a:r>
              <a:rPr lang="it-IT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  </a:t>
            </a:r>
            <a:br>
              <a:rPr lang="it-IT" sz="3600" dirty="0">
                <a:latin typeface="+mn-lt"/>
              </a:rPr>
            </a:br>
            <a:br>
              <a:rPr lang="it-IT" sz="3600" dirty="0">
                <a:latin typeface="+mn-lt"/>
              </a:rPr>
            </a:br>
            <a:r>
              <a:rPr lang="it-IT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ITALY:</a:t>
            </a:r>
            <a:r>
              <a:rPr lang="it-IT" sz="3600" dirty="0">
                <a:latin typeface="+mn-lt"/>
              </a:rPr>
              <a:t> </a:t>
            </a:r>
            <a:r>
              <a:rPr lang="it-IT" sz="3600" dirty="0">
                <a:solidFill>
                  <a:srgbClr val="FFFF00"/>
                </a:solidFill>
                <a:latin typeface="+mn-lt"/>
              </a:rPr>
              <a:t>Brixen – Bozen – Venice </a:t>
            </a:r>
            <a:br>
              <a:rPr lang="it-IT" sz="3600" dirty="0">
                <a:solidFill>
                  <a:srgbClr val="FFFF00"/>
                </a:solidFill>
                <a:latin typeface="+mn-lt"/>
              </a:rPr>
            </a:br>
            <a:r>
              <a:rPr lang="it-IT" sz="3600" dirty="0" err="1">
                <a:solidFill>
                  <a:srgbClr val="FFFF00"/>
                </a:solidFill>
                <a:latin typeface="+mn-lt"/>
              </a:rPr>
              <a:t>Italian</a:t>
            </a:r>
            <a:r>
              <a:rPr lang="it-IT" sz="3600" dirty="0">
                <a:solidFill>
                  <a:srgbClr val="FFFF00"/>
                </a:solidFill>
                <a:latin typeface="+mn-lt"/>
              </a:rPr>
              <a:t> </a:t>
            </a:r>
            <a:r>
              <a:rPr lang="it-IT" sz="3600" dirty="0" err="1">
                <a:solidFill>
                  <a:srgbClr val="FFFF00"/>
                </a:solidFill>
                <a:latin typeface="+mn-lt"/>
              </a:rPr>
              <a:t>Alps</a:t>
            </a:r>
            <a:r>
              <a:rPr lang="it-IT" sz="3600" dirty="0">
                <a:solidFill>
                  <a:srgbClr val="FFFF00"/>
                </a:solidFill>
                <a:latin typeface="+mn-lt"/>
              </a:rPr>
              <a:t> (Mountains)</a:t>
            </a:r>
            <a:br>
              <a:rPr lang="it-IT" sz="3600" dirty="0">
                <a:solidFill>
                  <a:srgbClr val="FFFF00"/>
                </a:solidFill>
                <a:latin typeface="+mn-lt"/>
              </a:rPr>
            </a:br>
            <a:r>
              <a:rPr lang="it-IT" sz="3600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</a:rPr>
              <a:t>AUSTRIA:</a:t>
            </a:r>
            <a:r>
              <a:rPr lang="it-IT" sz="3600" dirty="0">
                <a:latin typeface="+mn-lt"/>
              </a:rPr>
              <a:t> </a:t>
            </a:r>
            <a:r>
              <a:rPr lang="it-IT" sz="3600" dirty="0">
                <a:solidFill>
                  <a:srgbClr val="FFFF00"/>
                </a:solidFill>
                <a:latin typeface="+mn-lt"/>
              </a:rPr>
              <a:t>Salzburg - Lienz </a:t>
            </a:r>
          </a:p>
        </p:txBody>
      </p:sp>
      <p:pic>
        <p:nvPicPr>
          <p:cNvPr id="10" name="Segnaposto contenuto 9">
            <a:extLst>
              <a:ext uri="{FF2B5EF4-FFF2-40B4-BE49-F238E27FC236}">
                <a16:creationId xmlns:a16="http://schemas.microsoft.com/office/drawing/2014/main" id="{4AEF5842-73D3-EA7C-D282-67995ACA3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054232" y="3592792"/>
            <a:ext cx="5725604" cy="2891671"/>
          </a:xfrm>
        </p:spPr>
      </p:pic>
      <p:pic>
        <p:nvPicPr>
          <p:cNvPr id="1026" name="Picture 2" descr="Bolzano: cosa vedere e dove andare | Dove Viaggi">
            <a:extLst>
              <a:ext uri="{FF2B5EF4-FFF2-40B4-BE49-F238E27FC236}">
                <a16:creationId xmlns:a16="http://schemas.microsoft.com/office/drawing/2014/main" id="{CDED73C9-BECA-99AB-FA42-2424408E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270" y="2507259"/>
            <a:ext cx="2457974" cy="184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Bressanone &amp; Dintorni – Goldenes Kreuz">
            <a:extLst>
              <a:ext uri="{FF2B5EF4-FFF2-40B4-BE49-F238E27FC236}">
                <a16:creationId xmlns:a16="http://schemas.microsoft.com/office/drawing/2014/main" id="{ED2BBFEE-C7AF-BBF0-E39A-542ED0FD6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270" y="4494303"/>
            <a:ext cx="2457974" cy="184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a fortezza di Salisburgo, attrazioni da vedere | Blog di Viaggi">
            <a:extLst>
              <a:ext uri="{FF2B5EF4-FFF2-40B4-BE49-F238E27FC236}">
                <a16:creationId xmlns:a16="http://schemas.microsoft.com/office/drawing/2014/main" id="{3363ED3D-321E-089F-6B00-EC5FE25B8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3" y="2507259"/>
            <a:ext cx="2393656" cy="174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a ciclabile San Candido Lienz: percorso e tappe con i bambini | FamilyGO">
            <a:extLst>
              <a:ext uri="{FF2B5EF4-FFF2-40B4-BE49-F238E27FC236}">
                <a16:creationId xmlns:a16="http://schemas.microsoft.com/office/drawing/2014/main" id="{2B344775-D38D-7695-ED7D-C08C64946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83" y="4350740"/>
            <a:ext cx="2318156" cy="198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8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B57836F1-AFCD-2654-DEF2-E0E8A084C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69" y="216816"/>
            <a:ext cx="3932237" cy="1110382"/>
          </a:xfrm>
        </p:spPr>
        <p:txBody>
          <a:bodyPr/>
          <a:lstStyle/>
          <a:p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City of Brixen, </a:t>
            </a:r>
            <a:b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Northern Italy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AC72C062-E967-0A42-9929-DC2C512431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830" y="1461156"/>
            <a:ext cx="4698007" cy="4528584"/>
          </a:xfrm>
        </p:spPr>
        <p:txBody>
          <a:bodyPr>
            <a:normAutofit fontScale="85000" lnSpcReduction="20000"/>
          </a:bodyPr>
          <a:lstStyle/>
          <a:p>
            <a:endParaRPr lang="it-IT" dirty="0"/>
          </a:p>
          <a:p>
            <a:r>
              <a:rPr lang="en-US" dirty="0" err="1"/>
              <a:t>Brixen</a:t>
            </a:r>
            <a:r>
              <a:rPr lang="en-US" dirty="0"/>
              <a:t>, </a:t>
            </a:r>
            <a:r>
              <a:rPr lang="en-US" dirty="0" err="1"/>
              <a:t>Bressanone</a:t>
            </a:r>
            <a:r>
              <a:rPr lang="en-US" dirty="0"/>
              <a:t> in Italian language, is a very nice town in the </a:t>
            </a:r>
            <a:r>
              <a:rPr lang="en-US" dirty="0" err="1"/>
              <a:t>Isarco</a:t>
            </a:r>
            <a:r>
              <a:rPr lang="en-US" dirty="0"/>
              <a:t> Valley (northern Italy)… a special mix of Nordic and Mediterranean traits.</a:t>
            </a:r>
          </a:p>
          <a:p>
            <a:r>
              <a:rPr lang="en-US" dirty="0"/>
              <a:t>With its rich and elegant historic center and its nearby beautiful surroundings, this town always amazes its visitors.</a:t>
            </a:r>
          </a:p>
          <a:p>
            <a:r>
              <a:rPr lang="en-US" dirty="0" err="1"/>
              <a:t>Brixen</a:t>
            </a:r>
            <a:r>
              <a:rPr lang="en-US" dirty="0"/>
              <a:t> lies between </a:t>
            </a:r>
            <a:r>
              <a:rPr lang="en-US" dirty="0" err="1"/>
              <a:t>Bozen</a:t>
            </a:r>
            <a:r>
              <a:rPr lang="en-US" dirty="0"/>
              <a:t> and </a:t>
            </a:r>
            <a:r>
              <a:rPr lang="en-US" dirty="0" err="1"/>
              <a:t>Vipiteno</a:t>
            </a:r>
            <a:r>
              <a:rPr lang="en-US" dirty="0"/>
              <a:t>, among vineyards and orchards, surrounded by the Alps in a flourishing and very pleasant environment, always with the perfect weather, never too hot and always pleasant </a:t>
            </a:r>
          </a:p>
          <a:p>
            <a:r>
              <a:rPr lang="it-IT" dirty="0"/>
              <a:t>Brixen </a:t>
            </a:r>
            <a:r>
              <a:rPr lang="it-IT" dirty="0" err="1"/>
              <a:t>offers</a:t>
            </a:r>
            <a:r>
              <a:rPr lang="it-IT" dirty="0"/>
              <a:t> a </a:t>
            </a:r>
            <a:r>
              <a:rPr lang="it-IT" dirty="0" err="1"/>
              <a:t>huge</a:t>
            </a:r>
            <a:r>
              <a:rPr lang="it-IT" dirty="0"/>
              <a:t> </a:t>
            </a:r>
            <a:r>
              <a:rPr lang="it-IT" dirty="0" err="1"/>
              <a:t>variety</a:t>
            </a:r>
            <a:r>
              <a:rPr lang="it-IT" dirty="0"/>
              <a:t> of </a:t>
            </a:r>
            <a:r>
              <a:rPr lang="it-IT" dirty="0" err="1"/>
              <a:t>possibilities</a:t>
            </a:r>
            <a:r>
              <a:rPr lang="it-IT" dirty="0"/>
              <a:t> to </a:t>
            </a:r>
            <a:r>
              <a:rPr lang="it-IT" dirty="0" err="1"/>
              <a:t>tourists</a:t>
            </a:r>
            <a:r>
              <a:rPr lang="it-IT" dirty="0"/>
              <a:t>.</a:t>
            </a:r>
          </a:p>
          <a:p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old</a:t>
            </a:r>
            <a:r>
              <a:rPr lang="it-IT" dirty="0"/>
              <a:t> city </a:t>
            </a:r>
            <a:r>
              <a:rPr lang="it-IT" dirty="0" err="1"/>
              <a:t>is</a:t>
            </a:r>
            <a:r>
              <a:rPr lang="it-IT" dirty="0"/>
              <a:t> full of history, </a:t>
            </a:r>
            <a:r>
              <a:rPr lang="it-IT" dirty="0" err="1"/>
              <a:t>interesting</a:t>
            </a:r>
            <a:r>
              <a:rPr lang="it-IT" dirty="0"/>
              <a:t> locations and </a:t>
            </a:r>
            <a:r>
              <a:rPr lang="it-IT" dirty="0" err="1"/>
              <a:t>monuments</a:t>
            </a:r>
            <a:r>
              <a:rPr lang="it-IT" dirty="0"/>
              <a:t> to </a:t>
            </a:r>
            <a:r>
              <a:rPr lang="it-IT" dirty="0" err="1"/>
              <a:t>visit</a:t>
            </a:r>
            <a:r>
              <a:rPr lang="it-IT" dirty="0"/>
              <a:t>, </a:t>
            </a:r>
            <a:r>
              <a:rPr lang="it-IT" dirty="0" err="1"/>
              <a:t>leisure</a:t>
            </a:r>
            <a:r>
              <a:rPr lang="it-IT" dirty="0"/>
              <a:t> and cultural activities</a:t>
            </a:r>
          </a:p>
          <a:p>
            <a:r>
              <a:rPr lang="it-IT" dirty="0"/>
              <a:t>The beautiful German College for </a:t>
            </a:r>
            <a:r>
              <a:rPr lang="it-IT" dirty="0" err="1"/>
              <a:t>students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host</a:t>
            </a:r>
            <a:r>
              <a:rPr lang="it-IT" dirty="0"/>
              <a:t> </a:t>
            </a:r>
            <a:r>
              <a:rPr lang="it-IT" dirty="0" err="1"/>
              <a:t>our</a:t>
            </a:r>
            <a:r>
              <a:rPr lang="it-IT" dirty="0"/>
              <a:t> group </a:t>
            </a:r>
            <a:r>
              <a:rPr lang="en-US" dirty="0"/>
              <a:t>ensuring a pleasant and well-kept environment, in an intimate and familiar atmosphere. </a:t>
            </a:r>
          </a:p>
          <a:p>
            <a:r>
              <a:rPr lang="en-US" dirty="0"/>
              <a:t>We will have rooms at our disposal, well equipped for artistic and music activities </a:t>
            </a:r>
            <a:br>
              <a:rPr lang="en-US" dirty="0"/>
            </a:br>
            <a:r>
              <a:rPr lang="en-US" dirty="0"/>
              <a:t>During our Masterclass (led by conservatory qualified professors) we will have access to rooms with pianos and to </a:t>
            </a:r>
            <a:r>
              <a:rPr lang="it-IT" dirty="0"/>
              <a:t>a </a:t>
            </a:r>
            <a:r>
              <a:rPr lang="it-IT" dirty="0" err="1"/>
              <a:t>a</a:t>
            </a:r>
            <a:r>
              <a:rPr lang="it-IT" dirty="0"/>
              <a:t> </a:t>
            </a:r>
            <a:r>
              <a:rPr lang="it-IT" dirty="0" err="1"/>
              <a:t>splendid</a:t>
            </a:r>
            <a:r>
              <a:rPr lang="it-IT" dirty="0"/>
              <a:t> </a:t>
            </a:r>
            <a:r>
              <a:rPr lang="it-IT" dirty="0" err="1"/>
              <a:t>concert</a:t>
            </a:r>
            <a:r>
              <a:rPr lang="it-IT" dirty="0"/>
              <a:t> hall for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concert</a:t>
            </a:r>
            <a:r>
              <a:rPr lang="it-IT" dirty="0"/>
              <a:t> and music </a:t>
            </a:r>
            <a:r>
              <a:rPr lang="it-IT" dirty="0" err="1"/>
              <a:t>lessons</a:t>
            </a:r>
            <a:r>
              <a:rPr lang="it-IT" dirty="0"/>
              <a:t>.  </a:t>
            </a:r>
          </a:p>
          <a:p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program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enriched</a:t>
            </a:r>
            <a:r>
              <a:rPr lang="it-IT" dirty="0"/>
              <a:t> with </a:t>
            </a:r>
            <a:r>
              <a:rPr lang="it-IT" dirty="0" err="1"/>
              <a:t>two</a:t>
            </a:r>
            <a:r>
              <a:rPr lang="it-IT" dirty="0"/>
              <a:t> </a:t>
            </a:r>
            <a:r>
              <a:rPr lang="it-IT" dirty="0" err="1"/>
              <a:t>concerts</a:t>
            </a:r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67577F99-6F8F-13AE-CB67-9E978341D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30645" y="3725448"/>
            <a:ext cx="3020337" cy="201607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3D34FA0-D3FB-A0C2-2DDD-C1B42B79D3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430645" y="1619573"/>
            <a:ext cx="3020337" cy="2016075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26F1F9A6-163A-F3FF-86D7-EEF5801B0D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589614" y="1619572"/>
            <a:ext cx="2986039" cy="201607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59465ABA-BD46-FDBF-69A0-9F06A3F76F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589614" y="3725448"/>
            <a:ext cx="2986039" cy="20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263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7D4F91-BA42-F168-EDD5-EABAF4D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619090" cy="1051089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Plose</a:t>
            </a:r>
            <a:r>
              <a:rPr lang="it-IT" dirty="0"/>
              <a:t> </a:t>
            </a:r>
            <a:br>
              <a:rPr lang="it-IT" dirty="0"/>
            </a:b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Paneveggio</a:t>
            </a:r>
            <a:br>
              <a:rPr lang="it-IT" dirty="0"/>
            </a:br>
            <a:r>
              <a:rPr lang="it-IT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Alps</a:t>
            </a:r>
            <a:endParaRPr lang="it-IT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8BD21987-A7B6-A7B2-611D-A033EC3C20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16594" y="400270"/>
            <a:ext cx="4993155" cy="3313639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066F1BD-900B-1217-E7FC-6544ECC8E6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640264"/>
            <a:ext cx="3741639" cy="4817466"/>
          </a:xfrm>
        </p:spPr>
        <p:txBody>
          <a:bodyPr>
            <a:normAutofit fontScale="85000" lnSpcReduction="20000"/>
          </a:bodyPr>
          <a:lstStyle/>
          <a:p>
            <a:endParaRPr lang="it-IT" dirty="0"/>
          </a:p>
          <a:p>
            <a:r>
              <a:rPr lang="it-IT" dirty="0"/>
              <a:t>In one of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excursions</a:t>
            </a:r>
            <a:r>
              <a:rPr lang="it-IT" dirty="0"/>
              <a:t> we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visit</a:t>
            </a:r>
            <a:r>
              <a:rPr lang="it-IT" dirty="0"/>
              <a:t> the </a:t>
            </a:r>
            <a:r>
              <a:rPr lang="it-IT" dirty="0" err="1"/>
              <a:t>nearby</a:t>
            </a:r>
            <a:r>
              <a:rPr lang="it-IT" dirty="0"/>
              <a:t> mountain: </a:t>
            </a:r>
            <a:r>
              <a:rPr lang="en-US" dirty="0"/>
              <a:t>the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Dolomites</a:t>
            </a:r>
            <a:r>
              <a:rPr lang="en-US" dirty="0"/>
              <a:t> and the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Alps</a:t>
            </a:r>
          </a:p>
          <a:p>
            <a:r>
              <a:rPr lang="en-US" dirty="0"/>
              <a:t>We will be going up with the new cable car; once we conquer the top, we will enjoy some walking and breathtaking views in the middle of the mountains.</a:t>
            </a:r>
          </a:p>
          <a:p>
            <a:r>
              <a:rPr lang="en-US" dirty="0"/>
              <a:t>The excursions are designed for everyone and their ease does not exclude any of us!</a:t>
            </a:r>
            <a:endParaRPr lang="it-IT" dirty="0"/>
          </a:p>
          <a:p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Odle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/>
              <a:t>and </a:t>
            </a:r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Pale di San Martino </a:t>
            </a:r>
            <a:r>
              <a:rPr lang="it-IT" dirty="0" err="1"/>
              <a:t>will</a:t>
            </a:r>
            <a:r>
              <a:rPr lang="it-IT" dirty="0"/>
              <a:t> be part of </a:t>
            </a:r>
            <a:r>
              <a:rPr lang="it-IT" dirty="0" err="1"/>
              <a:t>what</a:t>
            </a:r>
            <a:r>
              <a:rPr lang="it-IT" dirty="0"/>
              <a:t> we </a:t>
            </a:r>
            <a:r>
              <a:rPr lang="it-IT" dirty="0" err="1"/>
              <a:t>see</a:t>
            </a:r>
            <a:r>
              <a:rPr lang="it-IT" dirty="0"/>
              <a:t>, </a:t>
            </a:r>
            <a:r>
              <a:rPr lang="it-IT" dirty="0" err="1"/>
              <a:t>providing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 with </a:t>
            </a:r>
            <a:r>
              <a:rPr lang="en-US" dirty="0"/>
              <a:t>an unforgettable glance.</a:t>
            </a:r>
          </a:p>
          <a:p>
            <a:r>
              <a:rPr lang="en-US" dirty="0"/>
              <a:t>On the top of this, another highlight will  be </a:t>
            </a:r>
            <a:r>
              <a:rPr lang="it-IT" dirty="0"/>
              <a:t>visiting the area of </a:t>
            </a:r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Paneveggio</a:t>
            </a:r>
            <a:r>
              <a:rPr lang="it-IT" dirty="0"/>
              <a:t>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find</a:t>
            </a:r>
            <a:r>
              <a:rPr lang="it-IT" dirty="0"/>
              <a:t> an </a:t>
            </a:r>
            <a:r>
              <a:rPr lang="it-IT" dirty="0" err="1"/>
              <a:t>important</a:t>
            </a:r>
            <a:r>
              <a:rPr lang="it-IT" dirty="0"/>
              <a:t> museum «</a:t>
            </a:r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The sounds of Nature</a:t>
            </a:r>
            <a:r>
              <a:rPr lang="it-IT" dirty="0"/>
              <a:t>». </a:t>
            </a:r>
            <a:r>
              <a:rPr lang="en-US" dirty="0"/>
              <a:t>Here, to the singing of birds from all over the world, we will study how musical instruments were made. You can also listen to special recordings with headphones.</a:t>
            </a:r>
          </a:p>
          <a:p>
            <a:r>
              <a:rPr lang="en-US" dirty="0"/>
              <a:t>We will continue on foot to see native animals such as deer, arriving at another wonderful mountain view: the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Pale di San Martino</a:t>
            </a:r>
            <a:r>
              <a:rPr lang="en-US" dirty="0"/>
              <a:t>. If we are lucky, we will see the effects of sunset, when the sun gives the mountains a magical red color like fire.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DCF3FEF1-909B-6B71-E874-D7AA40439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20146" y="4122239"/>
            <a:ext cx="3454998" cy="229433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A5B4FC1-5F2A-FC48-C2D1-B606BA4636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870623" y="4122239"/>
            <a:ext cx="3113988" cy="233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634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7A43B8-F7EE-2451-8B05-DC7064D28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559" y="457201"/>
            <a:ext cx="3349600" cy="711724"/>
          </a:xfrm>
        </p:spPr>
        <p:txBody>
          <a:bodyPr/>
          <a:lstStyle/>
          <a:p>
            <a:pPr algn="ctr"/>
            <a:r>
              <a:rPr lang="it-IT" dirty="0"/>
              <a:t>Relax day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662A52F-E809-E73B-1624-F31A87A25A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61111" y="3312875"/>
            <a:ext cx="3296367" cy="2770636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18CAF7C-7E00-2822-ECF9-B7AE9CFE01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0880" y="1302372"/>
            <a:ext cx="3705046" cy="1877056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Brixen </a:t>
            </a:r>
            <a:r>
              <a:rPr lang="it-IT" dirty="0" err="1"/>
              <a:t>offers</a:t>
            </a:r>
            <a:r>
              <a:rPr lang="it-IT" dirty="0"/>
              <a:t> a </a:t>
            </a:r>
            <a:r>
              <a:rPr lang="it-IT" dirty="0" err="1"/>
              <a:t>pleasant</a:t>
            </a:r>
            <a:r>
              <a:rPr lang="it-IT" dirty="0"/>
              <a:t> </a:t>
            </a:r>
            <a:r>
              <a:rPr lang="it-IT" dirty="0" err="1"/>
              <a:t>walk</a:t>
            </a:r>
            <a:r>
              <a:rPr lang="it-IT" dirty="0"/>
              <a:t> </a:t>
            </a:r>
            <a:r>
              <a:rPr lang="it-IT" dirty="0" err="1"/>
              <a:t>along</a:t>
            </a:r>
            <a:r>
              <a:rPr lang="it-IT" dirty="0"/>
              <a:t> </a:t>
            </a:r>
            <a:r>
              <a:rPr lang="it-IT" dirty="0" err="1"/>
              <a:t>its</a:t>
            </a:r>
            <a:r>
              <a:rPr lang="it-IT" dirty="0"/>
              <a:t>  </a:t>
            </a:r>
            <a:r>
              <a:rPr lang="it-IT" dirty="0" err="1"/>
              <a:t>beatiful</a:t>
            </a:r>
            <a:r>
              <a:rPr lang="it-IT" dirty="0"/>
              <a:t> </a:t>
            </a:r>
            <a:r>
              <a:rPr lang="it-IT" dirty="0" err="1"/>
              <a:t>river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crosses the </a:t>
            </a:r>
            <a:r>
              <a:rPr lang="it-IT" dirty="0" err="1"/>
              <a:t>town</a:t>
            </a:r>
            <a:r>
              <a:rPr lang="it-IT" dirty="0"/>
              <a:t>.</a:t>
            </a:r>
          </a:p>
          <a:p>
            <a:r>
              <a:rPr lang="it-IT" dirty="0" err="1"/>
              <a:t>Enjoy</a:t>
            </a:r>
            <a:r>
              <a:rPr lang="it-IT" dirty="0"/>
              <a:t> the </a:t>
            </a:r>
            <a:r>
              <a:rPr lang="it-IT" dirty="0" err="1"/>
              <a:t>view</a:t>
            </a:r>
            <a:r>
              <a:rPr lang="it-IT" dirty="0"/>
              <a:t> of the </a:t>
            </a:r>
            <a:r>
              <a:rPr lang="it-IT" dirty="0" err="1"/>
              <a:t>majestic</a:t>
            </a:r>
            <a:r>
              <a:rPr lang="it-IT" dirty="0"/>
              <a:t> </a:t>
            </a:r>
            <a:r>
              <a:rPr lang="it-IT" dirty="0" err="1"/>
              <a:t>main</a:t>
            </a:r>
            <a:r>
              <a:rPr lang="it-IT" dirty="0"/>
              <a:t> Cathedral …. </a:t>
            </a:r>
          </a:p>
          <a:p>
            <a:r>
              <a:rPr lang="it-IT" dirty="0"/>
              <a:t>But </a:t>
            </a:r>
            <a:r>
              <a:rPr lang="it-IT" dirty="0" err="1"/>
              <a:t>don’t</a:t>
            </a:r>
            <a:r>
              <a:rPr lang="it-IT" dirty="0"/>
              <a:t> </a:t>
            </a:r>
            <a:r>
              <a:rPr lang="it-IT" dirty="0" err="1"/>
              <a:t>forget</a:t>
            </a:r>
            <a:r>
              <a:rPr lang="it-IT" dirty="0"/>
              <a:t> to </a:t>
            </a:r>
            <a:r>
              <a:rPr lang="it-IT" dirty="0" err="1"/>
              <a:t>get</a:t>
            </a:r>
            <a:r>
              <a:rPr lang="it-IT" dirty="0"/>
              <a:t> some time in the </a:t>
            </a:r>
            <a:r>
              <a:rPr lang="it-IT" dirty="0" err="1"/>
              <a:t>famous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«WATER PARK», </a:t>
            </a:r>
            <a:r>
              <a:rPr lang="it-IT" dirty="0" err="1"/>
              <a:t>where</a:t>
            </a:r>
            <a:r>
              <a:rPr lang="it-IT" dirty="0"/>
              <a:t> </a:t>
            </a:r>
            <a:r>
              <a:rPr lang="it-IT" dirty="0" err="1"/>
              <a:t>you’ll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</a:t>
            </a:r>
            <a:r>
              <a:rPr lang="it-IT" dirty="0" err="1"/>
              <a:t>your</a:t>
            </a:r>
            <a:r>
              <a:rPr lang="it-IT" dirty="0"/>
              <a:t> best time in the </a:t>
            </a:r>
            <a:r>
              <a:rPr lang="it-IT" dirty="0" err="1"/>
              <a:t>famous</a:t>
            </a:r>
            <a:r>
              <a:rPr lang="it-IT" dirty="0"/>
              <a:t> «indoor and outdoor </a:t>
            </a:r>
            <a:r>
              <a:rPr lang="it-IT" dirty="0" err="1"/>
              <a:t>swimming</a:t>
            </a:r>
            <a:r>
              <a:rPr lang="it-IT" dirty="0"/>
              <a:t> pools of </a:t>
            </a:r>
            <a:r>
              <a:rPr lang="it-IT" dirty="0" err="1"/>
              <a:t>this</a:t>
            </a:r>
            <a:r>
              <a:rPr lang="it-IT" dirty="0"/>
              <a:t> city».</a:t>
            </a:r>
          </a:p>
          <a:p>
            <a:r>
              <a:rPr lang="it-IT" dirty="0" err="1"/>
              <a:t>It’ll</a:t>
            </a:r>
            <a:r>
              <a:rPr lang="it-IT" dirty="0"/>
              <a:t> be </a:t>
            </a:r>
            <a:r>
              <a:rPr lang="it-IT" dirty="0" err="1"/>
              <a:t>possible</a:t>
            </a:r>
            <a:r>
              <a:rPr lang="it-IT" dirty="0"/>
              <a:t> to </a:t>
            </a:r>
            <a:r>
              <a:rPr lang="it-IT" dirty="0" err="1"/>
              <a:t>try</a:t>
            </a:r>
            <a:r>
              <a:rPr lang="it-IT" dirty="0"/>
              <a:t> the climbing </a:t>
            </a:r>
            <a:r>
              <a:rPr lang="it-IT" dirty="0" err="1"/>
              <a:t>wall</a:t>
            </a:r>
            <a:r>
              <a:rPr lang="it-IT" dirty="0"/>
              <a:t> and </a:t>
            </a:r>
            <a:r>
              <a:rPr lang="it-IT" dirty="0" err="1"/>
              <a:t>other</a:t>
            </a:r>
            <a:r>
              <a:rPr lang="it-IT" dirty="0"/>
              <a:t> sport activities </a:t>
            </a:r>
            <a:r>
              <a:rPr lang="it-IT" dirty="0" err="1"/>
              <a:t>included</a:t>
            </a:r>
            <a:r>
              <a:rPr lang="it-IT" dirty="0"/>
              <a:t> in the water park.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578AB44-2D0D-2997-53D4-44E356F4F4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80828" y="3429000"/>
            <a:ext cx="6086475" cy="240030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EF30F5B0-BA2C-8FCB-D5CF-F832DCA750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715755" y="619152"/>
            <a:ext cx="4951548" cy="255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891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01767E-0CF1-F748-DF9D-5C55A1239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292" y="406681"/>
            <a:ext cx="3854760" cy="712460"/>
          </a:xfrm>
        </p:spPr>
        <p:txBody>
          <a:bodyPr/>
          <a:lstStyle/>
          <a:p>
            <a:pPr algn="ctr"/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Salzburg (Austria)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72970F8-BD44-78FB-B4F6-31F72F841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26932" y="762911"/>
            <a:ext cx="3300936" cy="2371640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74F273D-673F-E792-32B5-43DF3F35DB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4118" y="1298452"/>
            <a:ext cx="3932237" cy="1996126"/>
          </a:xfrm>
        </p:spPr>
        <p:txBody>
          <a:bodyPr>
            <a:normAutofit fontScale="92500"/>
          </a:bodyPr>
          <a:lstStyle/>
          <a:p>
            <a:r>
              <a:rPr lang="it-IT" dirty="0"/>
              <a:t>From Brixen we </a:t>
            </a:r>
            <a:r>
              <a:rPr lang="it-IT" dirty="0" err="1"/>
              <a:t>will</a:t>
            </a:r>
            <a:r>
              <a:rPr lang="it-IT" dirty="0"/>
              <a:t> drive to </a:t>
            </a:r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Salzburg,</a:t>
            </a:r>
            <a:r>
              <a:rPr lang="it-IT" dirty="0"/>
              <a:t> crossing the ITALY – AUSTRIA </a:t>
            </a:r>
            <a:r>
              <a:rPr lang="it-IT" dirty="0" err="1"/>
              <a:t>border</a:t>
            </a:r>
            <a:r>
              <a:rPr lang="it-IT" dirty="0"/>
              <a:t>,  for a 2 days immersion in one of the </a:t>
            </a:r>
            <a:r>
              <a:rPr lang="it-IT" dirty="0" err="1"/>
              <a:t>most</a:t>
            </a:r>
            <a:r>
              <a:rPr lang="it-IT" dirty="0"/>
              <a:t> </a:t>
            </a:r>
            <a:r>
              <a:rPr lang="it-IT" dirty="0" err="1"/>
              <a:t>famous</a:t>
            </a:r>
            <a:r>
              <a:rPr lang="it-IT" dirty="0"/>
              <a:t> </a:t>
            </a:r>
            <a:r>
              <a:rPr lang="it-IT" dirty="0" err="1"/>
              <a:t>austrian</a:t>
            </a:r>
            <a:r>
              <a:rPr lang="it-IT" dirty="0"/>
              <a:t> cities,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hosted</a:t>
            </a:r>
            <a:r>
              <a:rPr lang="it-IT" dirty="0"/>
              <a:t> </a:t>
            </a:r>
            <a:r>
              <a:rPr lang="it-IT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Mozart’s</a:t>
            </a:r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birth</a:t>
            </a:r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place.</a:t>
            </a:r>
          </a:p>
          <a:p>
            <a:r>
              <a:rPr lang="it-IT" dirty="0"/>
              <a:t>We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visit</a:t>
            </a:r>
            <a:r>
              <a:rPr lang="it-IT" dirty="0"/>
              <a:t> </a:t>
            </a:r>
            <a:r>
              <a:rPr lang="it-IT" dirty="0" err="1"/>
              <a:t>Mozart’s</a:t>
            </a:r>
            <a:r>
              <a:rPr lang="it-IT" dirty="0"/>
              <a:t> </a:t>
            </a:r>
            <a:r>
              <a:rPr lang="it-IT" dirty="0" err="1"/>
              <a:t>birthplace</a:t>
            </a:r>
            <a:r>
              <a:rPr lang="it-IT" dirty="0"/>
              <a:t>, </a:t>
            </a:r>
            <a:r>
              <a:rPr lang="it-IT" dirty="0" err="1"/>
              <a:t>Salzburg’s</a:t>
            </a:r>
            <a:r>
              <a:rPr lang="it-IT" dirty="0"/>
              <a:t> </a:t>
            </a:r>
            <a:r>
              <a:rPr lang="it-IT" dirty="0" err="1"/>
              <a:t>fortress</a:t>
            </a:r>
            <a:r>
              <a:rPr lang="it-IT" dirty="0"/>
              <a:t> and the </a:t>
            </a:r>
            <a:r>
              <a:rPr lang="it-IT" dirty="0" err="1"/>
              <a:t>whole</a:t>
            </a:r>
            <a:r>
              <a:rPr lang="it-IT" dirty="0"/>
              <a:t> </a:t>
            </a:r>
            <a:r>
              <a:rPr lang="it-IT" dirty="0" err="1"/>
              <a:t>historic</a:t>
            </a:r>
            <a:r>
              <a:rPr lang="it-IT" dirty="0"/>
              <a:t> center.</a:t>
            </a:r>
          </a:p>
          <a:p>
            <a:r>
              <a:rPr lang="it-IT" dirty="0" err="1"/>
              <a:t>Enjoy</a:t>
            </a:r>
            <a:r>
              <a:rPr lang="it-IT" dirty="0"/>
              <a:t> visiting this city </a:t>
            </a:r>
            <a:r>
              <a:rPr lang="it-IT" dirty="0" err="1"/>
              <a:t>both</a:t>
            </a:r>
            <a:r>
              <a:rPr lang="it-IT" dirty="0"/>
              <a:t> for </a:t>
            </a:r>
            <a:r>
              <a:rPr lang="it-IT" dirty="0" err="1"/>
              <a:t>its</a:t>
            </a:r>
            <a:r>
              <a:rPr lang="it-IT" dirty="0"/>
              <a:t> </a:t>
            </a:r>
            <a:r>
              <a:rPr lang="it-IT" dirty="0" err="1"/>
              <a:t>historical</a:t>
            </a:r>
            <a:r>
              <a:rPr lang="it-IT" dirty="0"/>
              <a:t> </a:t>
            </a:r>
            <a:r>
              <a:rPr lang="it-IT" dirty="0" err="1"/>
              <a:t>monuments</a:t>
            </a:r>
            <a:r>
              <a:rPr lang="it-IT" dirty="0"/>
              <a:t> and for the Music Experience.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9F45CDB-F7D4-E935-7E9A-EAF52AD9D8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586059" y="762911"/>
            <a:ext cx="3401965" cy="237164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458E912-DFFD-1C31-4305-71BBF38408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586058" y="3567148"/>
            <a:ext cx="3401965" cy="2267977"/>
          </a:xfrm>
          <a:prstGeom prst="rect">
            <a:avLst/>
          </a:prstGeom>
        </p:spPr>
      </p:pic>
      <p:pic>
        <p:nvPicPr>
          <p:cNvPr id="2050" name="Picture 2" descr="Salisburgo | Le 10 cose da fare e vedere a Salisburgo">
            <a:extLst>
              <a:ext uri="{FF2B5EF4-FFF2-40B4-BE49-F238E27FC236}">
                <a16:creationId xmlns:a16="http://schemas.microsoft.com/office/drawing/2014/main" id="{C4E52D7C-2505-7B34-6C05-AA4BD588A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18" y="3563423"/>
            <a:ext cx="3932237" cy="226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lzburg - Hellbrunn Palace - Austria Travel Guide">
            <a:extLst>
              <a:ext uri="{FF2B5EF4-FFF2-40B4-BE49-F238E27FC236}">
                <a16:creationId xmlns:a16="http://schemas.microsoft.com/office/drawing/2014/main" id="{9EDFFAF8-65A5-5848-DF29-380674F39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175" y="3567148"/>
            <a:ext cx="3300936" cy="2267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437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A823266-BD73-874D-09F6-AF5D4AF0B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572645"/>
            <a:ext cx="4607843" cy="1069975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SAN CANDIDO – LIENZ </a:t>
            </a:r>
            <a:r>
              <a:rPr lang="it-IT" dirty="0"/>
              <a:t>… a </a:t>
            </a:r>
            <a:r>
              <a:rPr lang="it-IT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very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exciting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ciclyng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path</a:t>
            </a:r>
            <a:r>
              <a:rPr lang="it-IT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 </a:t>
            </a:r>
            <a:br>
              <a:rPr lang="it-IT" dirty="0"/>
            </a:br>
            <a:endParaRPr lang="it-IT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869FCF9-548D-C124-2656-3AA2801B0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80117" y="766584"/>
            <a:ext cx="2936244" cy="3669707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F1FBC6E-0A46-EF09-E1F3-DBB2F5788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1654632"/>
            <a:ext cx="3932237" cy="4630723"/>
          </a:xfrm>
        </p:spPr>
        <p:txBody>
          <a:bodyPr>
            <a:normAutofit fontScale="85000" lnSpcReduction="10000"/>
          </a:bodyPr>
          <a:lstStyle/>
          <a:p>
            <a:r>
              <a:rPr lang="it-IT" dirty="0" err="1"/>
              <a:t>Don’t</a:t>
            </a:r>
            <a:r>
              <a:rPr lang="it-IT" dirty="0"/>
              <a:t> miss out this </a:t>
            </a:r>
            <a:r>
              <a:rPr lang="it-IT" dirty="0" err="1"/>
              <a:t>unforgettable</a:t>
            </a:r>
            <a:r>
              <a:rPr lang="it-IT" dirty="0"/>
              <a:t> </a:t>
            </a:r>
            <a:r>
              <a:rPr lang="it-IT" dirty="0" err="1"/>
              <a:t>experience</a:t>
            </a:r>
            <a:r>
              <a:rPr lang="it-IT" dirty="0"/>
              <a:t>.</a:t>
            </a:r>
          </a:p>
          <a:p>
            <a:r>
              <a:rPr lang="it-IT" dirty="0" err="1"/>
              <a:t>Let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 </a:t>
            </a:r>
            <a:r>
              <a:rPr lang="it-IT" dirty="0" err="1"/>
              <a:t>give</a:t>
            </a:r>
            <a:r>
              <a:rPr lang="it-IT" dirty="0"/>
              <a:t> </a:t>
            </a:r>
            <a:r>
              <a:rPr lang="it-IT" dirty="0" err="1"/>
              <a:t>you</a:t>
            </a:r>
            <a:r>
              <a:rPr lang="it-IT" dirty="0"/>
              <a:t> the </a:t>
            </a:r>
            <a:r>
              <a:rPr lang="it-IT" dirty="0" err="1"/>
              <a:t>possibility</a:t>
            </a:r>
            <a:r>
              <a:rPr lang="it-IT" dirty="0"/>
              <a:t> to </a:t>
            </a:r>
            <a:r>
              <a:rPr lang="it-IT" dirty="0" err="1"/>
              <a:t>enjoy</a:t>
            </a:r>
            <a:r>
              <a:rPr lang="it-IT" dirty="0"/>
              <a:t> a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feasible</a:t>
            </a:r>
            <a:r>
              <a:rPr lang="it-IT" dirty="0"/>
              <a:t> </a:t>
            </a:r>
            <a:r>
              <a:rPr lang="it-IT" dirty="0" err="1"/>
              <a:t>exciting</a:t>
            </a:r>
            <a:r>
              <a:rPr lang="it-IT" dirty="0"/>
              <a:t> </a:t>
            </a:r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cycling </a:t>
            </a:r>
            <a:r>
              <a:rPr lang="it-IT" b="1" dirty="0" err="1">
                <a:solidFill>
                  <a:schemeClr val="accent4">
                    <a:lumMod val="60000"/>
                    <a:lumOff val="40000"/>
                  </a:schemeClr>
                </a:solidFill>
              </a:rPr>
              <a:t>path</a:t>
            </a:r>
            <a:r>
              <a:rPr lang="it-IT" dirty="0"/>
              <a:t>. </a:t>
            </a:r>
          </a:p>
          <a:p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provided</a:t>
            </a:r>
            <a:r>
              <a:rPr lang="it-IT" dirty="0"/>
              <a:t> with </a:t>
            </a:r>
            <a:r>
              <a:rPr lang="it-IT" dirty="0" err="1"/>
              <a:t>your</a:t>
            </a:r>
            <a:r>
              <a:rPr lang="it-IT" dirty="0"/>
              <a:t> bike to </a:t>
            </a:r>
            <a:r>
              <a:rPr lang="it-IT" dirty="0" err="1"/>
              <a:t>cycle</a:t>
            </a:r>
            <a:r>
              <a:rPr lang="it-IT" dirty="0"/>
              <a:t> </a:t>
            </a:r>
            <a:r>
              <a:rPr lang="it-IT" dirty="0" err="1"/>
              <a:t>along</a:t>
            </a:r>
            <a:r>
              <a:rPr lang="it-IT" dirty="0"/>
              <a:t> a </a:t>
            </a:r>
            <a:r>
              <a:rPr lang="it-IT" dirty="0" err="1"/>
              <a:t>very</a:t>
            </a:r>
            <a:r>
              <a:rPr lang="it-IT" dirty="0"/>
              <a:t> safe and beautiful cycling </a:t>
            </a:r>
            <a:r>
              <a:rPr lang="it-IT" dirty="0" err="1"/>
              <a:t>path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connects</a:t>
            </a:r>
            <a:r>
              <a:rPr lang="it-IT" dirty="0"/>
              <a:t> San Candido (Italy) to Lienz (Austria)</a:t>
            </a:r>
          </a:p>
          <a:p>
            <a:r>
              <a:rPr lang="it-IT" dirty="0"/>
              <a:t>After </a:t>
            </a:r>
            <a:r>
              <a:rPr lang="it-IT" dirty="0" err="1"/>
              <a:t>completing</a:t>
            </a:r>
            <a:r>
              <a:rPr lang="it-IT" dirty="0"/>
              <a:t> the </a:t>
            </a:r>
            <a:r>
              <a:rPr lang="it-IT" dirty="0" err="1"/>
              <a:t>excursion</a:t>
            </a:r>
            <a:r>
              <a:rPr lang="it-IT" dirty="0"/>
              <a:t>, </a:t>
            </a:r>
            <a:r>
              <a:rPr lang="it-IT" dirty="0" err="1"/>
              <a:t>you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driven</a:t>
            </a:r>
            <a:r>
              <a:rPr lang="it-IT" dirty="0"/>
              <a:t> back to relax in </a:t>
            </a:r>
            <a:r>
              <a:rPr lang="it-IT" dirty="0" err="1"/>
              <a:t>your</a:t>
            </a:r>
            <a:r>
              <a:rPr lang="it-IT" dirty="0"/>
              <a:t> hotel in Bozen.</a:t>
            </a:r>
          </a:p>
          <a:p>
            <a:r>
              <a:rPr lang="it-IT" dirty="0"/>
              <a:t>Stay in Bozen for 2 days.</a:t>
            </a:r>
          </a:p>
          <a:p>
            <a:r>
              <a:rPr lang="it-IT" dirty="0"/>
              <a:t>This city </a:t>
            </a:r>
            <a:r>
              <a:rPr lang="it-IT" dirty="0" err="1"/>
              <a:t>offers</a:t>
            </a:r>
            <a:r>
              <a:rPr lang="it-IT" dirty="0"/>
              <a:t> a </a:t>
            </a:r>
            <a:r>
              <a:rPr lang="it-IT" dirty="0" err="1"/>
              <a:t>wonderful</a:t>
            </a:r>
            <a:r>
              <a:rPr lang="it-IT" dirty="0"/>
              <a:t> city center, with </a:t>
            </a:r>
            <a:r>
              <a:rPr lang="it-IT" dirty="0" err="1"/>
              <a:t>nice</a:t>
            </a:r>
            <a:r>
              <a:rPr lang="it-IT" dirty="0"/>
              <a:t> </a:t>
            </a:r>
            <a:r>
              <a:rPr lang="it-IT" dirty="0" err="1"/>
              <a:t>pedestrian</a:t>
            </a:r>
            <a:r>
              <a:rPr lang="it-IT" dirty="0"/>
              <a:t> zones, </a:t>
            </a:r>
            <a:r>
              <a:rPr lang="it-IT" dirty="0" err="1"/>
              <a:t>restaurant</a:t>
            </a:r>
            <a:r>
              <a:rPr lang="it-IT" dirty="0"/>
              <a:t> and entertainment… museums, </a:t>
            </a:r>
            <a:r>
              <a:rPr lang="it-IT" dirty="0" err="1"/>
              <a:t>cathedrals</a:t>
            </a:r>
            <a:r>
              <a:rPr lang="it-IT" dirty="0"/>
              <a:t> </a:t>
            </a:r>
            <a:r>
              <a:rPr lang="it-IT" dirty="0" err="1"/>
              <a:t>adn</a:t>
            </a:r>
            <a:r>
              <a:rPr lang="it-IT" dirty="0"/>
              <a:t> </a:t>
            </a:r>
            <a:r>
              <a:rPr lang="it-IT" dirty="0" err="1"/>
              <a:t>monuments</a:t>
            </a:r>
            <a:r>
              <a:rPr lang="it-IT" dirty="0"/>
              <a:t>.</a:t>
            </a:r>
          </a:p>
          <a:p>
            <a:r>
              <a:rPr lang="it-IT" dirty="0"/>
              <a:t>Just think </a:t>
            </a:r>
            <a:r>
              <a:rPr lang="it-IT" dirty="0" err="1"/>
              <a:t>that</a:t>
            </a:r>
            <a:r>
              <a:rPr lang="it-IT" dirty="0"/>
              <a:t> t</a:t>
            </a:r>
            <a:r>
              <a:rPr lang="en-US" dirty="0"/>
              <a:t>he lifestyle and standard of living in this city is recognized as the highest and best in Italy</a:t>
            </a:r>
          </a:p>
          <a:p>
            <a:r>
              <a:rPr lang="en-US" dirty="0"/>
              <a:t>***if you prefer, you can ask (when booking) for an electric bike (with a small supplement)</a:t>
            </a:r>
          </a:p>
          <a:p>
            <a:r>
              <a:rPr lang="en-US" dirty="0"/>
              <a:t>*** If you don't want to go on our bike trip, relax in Bolzano (</a:t>
            </a:r>
            <a:r>
              <a:rPr lang="en-US" dirty="0" err="1"/>
              <a:t>Bosen</a:t>
            </a:r>
            <a:r>
              <a:rPr lang="en-US" dirty="0"/>
              <a:t>) and enjoy your free time in this enchanting city</a:t>
            </a:r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8F6BD97-D882-69D6-C23B-948C66171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80117" y="4630230"/>
            <a:ext cx="3167399" cy="177977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CBC7902-A39A-DA9E-C9D1-C9FA3926E4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447715" y="4630230"/>
            <a:ext cx="3031240" cy="1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12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5BC6D1-8770-AF41-2196-21F20513B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276" y="188536"/>
            <a:ext cx="3932237" cy="935610"/>
          </a:xfrm>
        </p:spPr>
        <p:txBody>
          <a:bodyPr/>
          <a:lstStyle/>
          <a:p>
            <a:r>
              <a:rPr lang="it-IT" dirty="0"/>
              <a:t>             </a:t>
            </a:r>
            <a:r>
              <a:rPr lang="it-IT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VENICE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629014-B9A1-5C93-409D-FB691B012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124146"/>
            <a:ext cx="3769918" cy="2239839"/>
          </a:xfrm>
        </p:spPr>
        <p:txBody>
          <a:bodyPr>
            <a:normAutofit fontScale="92500" lnSpcReduction="20000"/>
          </a:bodyPr>
          <a:lstStyle/>
          <a:p>
            <a:endParaRPr lang="it-IT" dirty="0"/>
          </a:p>
          <a:p>
            <a:r>
              <a:rPr lang="it-IT" dirty="0" err="1"/>
              <a:t>As</a:t>
            </a:r>
            <a:r>
              <a:rPr lang="it-IT" dirty="0"/>
              <a:t> a </a:t>
            </a:r>
            <a:r>
              <a:rPr lang="it-IT" dirty="0" err="1"/>
              <a:t>conclusion</a:t>
            </a:r>
            <a:r>
              <a:rPr lang="it-IT" dirty="0"/>
              <a:t> of </a:t>
            </a:r>
            <a:r>
              <a:rPr lang="it-IT" dirty="0" err="1"/>
              <a:t>our</a:t>
            </a:r>
            <a:r>
              <a:rPr lang="it-IT" dirty="0"/>
              <a:t> </a:t>
            </a:r>
            <a:r>
              <a:rPr lang="it-IT" dirty="0" err="1"/>
              <a:t>journey</a:t>
            </a:r>
            <a:r>
              <a:rPr lang="it-IT" dirty="0"/>
              <a:t> we </a:t>
            </a:r>
            <a:r>
              <a:rPr lang="en-US" dirty="0"/>
              <a:t>will take you to </a:t>
            </a:r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Venice</a:t>
            </a:r>
            <a:r>
              <a:rPr lang="en-US" dirty="0"/>
              <a:t> and let you enjoy and discover this wonderful city </a:t>
            </a:r>
          </a:p>
          <a:p>
            <a:r>
              <a:rPr lang="en-US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2 days in Venice and Venice Lagoon </a:t>
            </a:r>
          </a:p>
          <a:p>
            <a:endParaRPr lang="en-US" dirty="0"/>
          </a:p>
          <a:p>
            <a:r>
              <a:rPr lang="en-US" dirty="0"/>
              <a:t>*** Further extensions with extra nights in Venice or/and in other Italian cities are possible – quotation on request </a:t>
            </a:r>
          </a:p>
        </p:txBody>
      </p:sp>
      <p:pic>
        <p:nvPicPr>
          <p:cNvPr id="3074" name="Picture 2" descr="Cosa vedere e fare a Venezia: tra arte e ponti - Italia.it">
            <a:extLst>
              <a:ext uri="{FF2B5EF4-FFF2-40B4-BE49-F238E27FC236}">
                <a16:creationId xmlns:a16="http://schemas.microsoft.com/office/drawing/2014/main" id="{E9A0E570-C5A6-D432-8F5F-C7117A586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35" y="4083382"/>
            <a:ext cx="4146958" cy="247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site culturali guidate a Venezia - Acli Venezia">
            <a:extLst>
              <a:ext uri="{FF2B5EF4-FFF2-40B4-BE49-F238E27FC236}">
                <a16:creationId xmlns:a16="http://schemas.microsoft.com/office/drawing/2014/main" id="{FA77E404-6141-3CB7-8AF2-6DDE41944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513" y="4083381"/>
            <a:ext cx="3789869" cy="247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enezia, cosa vedere almeno una volta nella vita">
            <a:extLst>
              <a:ext uri="{FF2B5EF4-FFF2-40B4-BE49-F238E27FC236}">
                <a16:creationId xmlns:a16="http://schemas.microsoft.com/office/drawing/2014/main" id="{711B4326-B40C-DCE2-E744-0575C26F2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6102" y="4083381"/>
            <a:ext cx="3447875" cy="2474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Le viste panoramiche più belle di Venezia - Venice To See">
            <a:extLst>
              <a:ext uri="{FF2B5EF4-FFF2-40B4-BE49-F238E27FC236}">
                <a16:creationId xmlns:a16="http://schemas.microsoft.com/office/drawing/2014/main" id="{5BC51632-C60F-B08B-90E4-60AB3A13F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578" y="469783"/>
            <a:ext cx="6477399" cy="332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8123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813</Words>
  <Application>Microsoft Office PowerPoint</Application>
  <PresentationFormat>Widescreen</PresentationFormat>
  <Paragraphs>44</Paragraphs>
  <Slides>7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di Office</vt:lpstr>
      <vt:lpstr>    ITALY  JULY 19th – JULY 30th  2024    ITALY: Brixen – Bozen – Venice  Italian Alps (Mountains) AUSTRIA: Salzburg - Lienz </vt:lpstr>
      <vt:lpstr>City of Brixen,  Northern Italy</vt:lpstr>
      <vt:lpstr>Plose  Paneveggio Alps</vt:lpstr>
      <vt:lpstr>Relax day</vt:lpstr>
      <vt:lpstr>Salzburg (Austria)</vt:lpstr>
      <vt:lpstr>SAN CANDIDO – LIENZ … a very exciting ciclyng path  </vt:lpstr>
      <vt:lpstr>             VENICE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evgenia nalivkina</dc:creator>
  <cp:lastModifiedBy>evgenia nalivkina</cp:lastModifiedBy>
  <cp:revision>28</cp:revision>
  <dcterms:created xsi:type="dcterms:W3CDTF">2023-10-06T19:05:43Z</dcterms:created>
  <dcterms:modified xsi:type="dcterms:W3CDTF">2024-03-23T16:25:37Z</dcterms:modified>
</cp:coreProperties>
</file>